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Tamburrini" initials="NT" lastIdx="1" clrIdx="0">
    <p:extLst>
      <p:ext uri="{19B8F6BF-5375-455C-9EA6-DF929625EA0E}">
        <p15:presenceInfo xmlns:p15="http://schemas.microsoft.com/office/powerpoint/2012/main" userId="S-1-5-21-2479243820-4242228656-1181440751-2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C86"/>
    <a:srgbClr val="E3F7FF"/>
    <a:srgbClr val="015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id="{A8248EC1-813B-4D92-8334-8E975B145D20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15CE2BB-5C69-4B5E-B70F-786D055ACE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8135AC45-0C7C-4BE0-865E-AEDE01240C9A}"/>
                </a:ext>
              </a:extLst>
            </p:cNvPr>
            <p:cNvSpPr/>
            <p:nvPr userDrawn="1"/>
          </p:nvSpPr>
          <p:spPr>
            <a:xfrm>
              <a:off x="5971592" y="2743200"/>
              <a:ext cx="5495730" cy="2248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C45DBE-55DC-4705-BC51-DF95F4DBE0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8653" y="2486609"/>
            <a:ext cx="7147249" cy="12342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accent1">
                    <a:lumMod val="50000"/>
                  </a:schemeClr>
                </a:solidFill>
                <a:latin typeface="Montserrat Classic" panose="020B060402020202020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42F19-4F80-492C-AEBE-D80CAE1D62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5895" y="3977418"/>
            <a:ext cx="6830008" cy="75786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Montserrat Classic" panose="020B060402020202020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Author(s) and Affiliation(s)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20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28D5BC8-8962-48DC-B616-9CF84A60B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835CC-B295-4C54-8531-51978AE3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3A908-FA88-4DD1-B30A-51D74D7B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9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C1CEEA2-B3BC-4185-9A09-B6CBB595841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5623EC9-DF90-49C6-AC34-647EB8025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7BDEE196-336C-4071-B23A-35056A362062}"/>
                </a:ext>
              </a:extLst>
            </p:cNvPr>
            <p:cNvSpPr/>
            <p:nvPr userDrawn="1"/>
          </p:nvSpPr>
          <p:spPr>
            <a:xfrm>
              <a:off x="5971592" y="2743200"/>
              <a:ext cx="5495730" cy="2248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77661E5-BB3A-4422-924C-82129AA442C6}"/>
              </a:ext>
            </a:extLst>
          </p:cNvPr>
          <p:cNvSpPr txBox="1">
            <a:spLocks/>
          </p:cNvSpPr>
          <p:nvPr userDrawn="1"/>
        </p:nvSpPr>
        <p:spPr>
          <a:xfrm>
            <a:off x="4618653" y="2486609"/>
            <a:ext cx="7147249" cy="12342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1">
                    <a:lumMod val="50000"/>
                  </a:schemeClr>
                </a:solidFill>
                <a:latin typeface="Montserrat Classic" panose="020B060402020202020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964F758-0D4A-4111-8884-CB62F2DFF4E2}"/>
              </a:ext>
            </a:extLst>
          </p:cNvPr>
          <p:cNvSpPr txBox="1">
            <a:spLocks/>
          </p:cNvSpPr>
          <p:nvPr userDrawn="1"/>
        </p:nvSpPr>
        <p:spPr>
          <a:xfrm>
            <a:off x="4935895" y="3977418"/>
            <a:ext cx="6830008" cy="757869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>
                    <a:lumMod val="50000"/>
                  </a:schemeClr>
                </a:solidFill>
                <a:latin typeface="Montserrat Classic" panose="020B060402020202020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Author(s) and Affiliation(s)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62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092E2E-BCE9-44AD-AC09-9171126649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8653" y="2486609"/>
            <a:ext cx="7147249" cy="12342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accent1">
                    <a:lumMod val="50000"/>
                  </a:schemeClr>
                </a:solidFill>
                <a:latin typeface="Montserrat Classic" panose="020B060402020202020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51AE5E3-DD22-4C9B-8BE3-9FB093E042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8653" y="3524932"/>
            <a:ext cx="7147249" cy="757869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Montserrat Classic" panose="020B060402020202020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dirty="0"/>
              <a:t>Author(s) and Affiliation(s)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183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532E3-F9D6-46FE-BA63-124C8901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C978058-8315-40BF-A692-EB43500BF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5293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11</Words>
  <Application>Microsoft Office PowerPoint</Application>
  <PresentationFormat>Ecrã Panorâmico</PresentationFormat>
  <Paragraphs>2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Montserrat Classic</vt:lpstr>
      <vt:lpstr>Office Theme</vt:lpstr>
      <vt:lpstr>Presentation Title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Tamburrini</dc:creator>
  <cp:lastModifiedBy>Carla Sá Couto</cp:lastModifiedBy>
  <cp:revision>15</cp:revision>
  <dcterms:created xsi:type="dcterms:W3CDTF">2024-07-12T12:15:12Z</dcterms:created>
  <dcterms:modified xsi:type="dcterms:W3CDTF">2024-07-15T09:36:55Z</dcterms:modified>
</cp:coreProperties>
</file>